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40154" y="278753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773" y="405686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68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549540" y="9632021"/>
            <a:ext cx="8299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Tarih:07/03/2023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12:20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977210" y="4999228"/>
            <a:ext cx="3526005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Selma Gülnaz ÖZTOK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22519004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06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Fluoren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Temelli Organik Molekül Sentezi ve Güneş Pili Uygulamaları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 Dr. Çiğdem YÖRÜR GÖRECİ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849543" y="1737146"/>
            <a:ext cx="3671891" cy="3343596"/>
          </a:xfrm>
          <a:prstGeom prst="star5">
            <a:avLst/>
          </a:prstGeom>
          <a:blipFill dpi="0" rotWithShape="1">
            <a:blip r:embed="rId5"/>
            <a:srcRect/>
            <a:stretch>
              <a:fillRect l="15000" t="13000" r="15000" b="-2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6" name="Resim 15">
            <a:extLst>
              <a:ext uri="{FF2B5EF4-FFF2-40B4-BE49-F238E27FC236}">
                <a16:creationId xmlns:a16="http://schemas.microsoft.com/office/drawing/2014/main" xmlns="" id="{3417C1B4-7279-1EF7-993D-6B1C3413B6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7711" y="7229526"/>
            <a:ext cx="3132091" cy="137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205</TotalTime>
  <Words>37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2023-03-03T08:07:45Z</dcterms:modified>
</cp:coreProperties>
</file>